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70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797675" cy="9926638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816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403BC7-EE8E-4022-86CE-EDCA7B893FC1}" type="datetimeFigureOut">
              <a:rPr lang="zh-TW" altLang="en-US" smtClean="0"/>
              <a:t>2025/2/4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0785AF-765D-409E-A942-50D4DB7B6D1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87125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B652E-D741-44A4-AE44-0F57860C6575}" type="datetime1">
              <a:rPr lang="zh-TW" altLang="en-US" smtClean="0"/>
              <a:t>2025/2/4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5CA33-2D64-453B-BDF6-50D8A30423A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58157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8341FB-8925-48EC-A2FB-336F002F7E98}" type="datetime1">
              <a:rPr lang="zh-TW" altLang="en-US" smtClean="0"/>
              <a:t>2025/2/4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C5CA33-2D64-453B-BDF6-50D8A30423A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64227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5CA33-2D64-453B-BDF6-50D8A30423A0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04204358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5CA33-2D64-453B-BDF6-50D8A30423A0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90394585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5CA33-2D64-453B-BDF6-50D8A30423A0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57385021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5CA33-2D64-453B-BDF6-50D8A30423A0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94814737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5CA33-2D64-453B-BDF6-50D8A30423A0}" type="slidenum">
              <a:rPr lang="zh-TW" altLang="en-US" smtClean="0"/>
              <a:t>13</a:t>
            </a:fld>
            <a:endParaRPr lang="zh-TW" altLang="en-US"/>
          </a:p>
        </p:txBody>
      </p:sp>
      <p:pic>
        <p:nvPicPr>
          <p:cNvPr id="5" name="圖片 4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131356"/>
      </p:ext>
    </p:extLst>
  </p:cSld>
  <p:clrMapOvr>
    <a:masterClrMapping/>
  </p:clrMapOvr>
  <p:transition spd="slow" advClick="0" advTm="3000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5CA33-2D64-453B-BDF6-50D8A30423A0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97879295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5CA33-2D64-453B-BDF6-50D8A30423A0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83453080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-136525"/>
            <a:ext cx="12192000" cy="6858000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5CA33-2D64-453B-BDF6-50D8A30423A0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33173041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5CA33-2D64-453B-BDF6-50D8A30423A0}" type="slidenum">
              <a:rPr lang="zh-TW" altLang="en-US" smtClean="0"/>
              <a:t>5</a:t>
            </a:fld>
            <a:endParaRPr lang="zh-TW" altLang="en-US"/>
          </a:p>
        </p:txBody>
      </p:sp>
      <p:pic>
        <p:nvPicPr>
          <p:cNvPr id="5" name="11.112二下性平入班宣導-影片刻板的幻影(剪輯)">
            <a:hlinkClick r:id="" action="ppaction://media"/>
            <a:extLst>
              <a:ext uri="{FF2B5EF4-FFF2-40B4-BE49-F238E27FC236}">
                <a16:creationId xmlns:a16="http://schemas.microsoft.com/office/drawing/2014/main" id="{FFF91072-E3A0-ABFA-4FB9-A8069F984E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04696" y="731464"/>
            <a:ext cx="10887303" cy="612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8319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7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5CA33-2D64-453B-BDF6-50D8A30423A0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54027238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5CA33-2D64-453B-BDF6-50D8A30423A0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7956027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5CA33-2D64-453B-BDF6-50D8A30423A0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45835460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5CA33-2D64-453B-BDF6-50D8A30423A0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33731313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13</Words>
  <Application>Microsoft Office PowerPoint</Application>
  <PresentationFormat>寬螢幕</PresentationFormat>
  <Paragraphs>13</Paragraphs>
  <Slides>13</Slides>
  <Notes>0</Notes>
  <HiddenSlides>0</HiddenSlides>
  <MMClips>1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yult Tang</cp:lastModifiedBy>
  <cp:revision>3</cp:revision>
  <dcterms:created xsi:type="dcterms:W3CDTF">2024-11-06T01:18:42Z</dcterms:created>
  <dcterms:modified xsi:type="dcterms:W3CDTF">2025-02-04T06:53:17Z</dcterms:modified>
</cp:coreProperties>
</file>