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2192000" cy="6858000"/>
  <p:notesSz cx="6797675" cy="9926638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77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2D3A8-45A5-4375-95E0-D6AC48F8D7C7}" type="datetimeFigureOut">
              <a:rPr lang="zh-TW" altLang="en-US" smtClean="0"/>
              <a:t>2024/9/24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6883C-73F7-49CA-A3F8-6BE68F38ECE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310521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42D3A8-45A5-4375-95E0-D6AC48F8D7C7}" type="datetimeFigureOut">
              <a:rPr lang="zh-TW" altLang="en-US" smtClean="0"/>
              <a:t>2024/9/24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D6883C-73F7-49CA-A3F8-6BE68F38ECE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98215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522753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8870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398255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590534"/>
      </p:ext>
    </p:extLst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000904"/>
      </p:ext>
    </p:extLst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918515"/>
      </p:ext>
    </p:extLst>
  </p:cSld>
  <p:clrMapOvr>
    <a:masterClrMapping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126991"/>
      </p:ext>
    </p:extLst>
  </p:cSld>
  <p:clrMapOvr>
    <a:masterClrMapping/>
  </p:clrMapOvr>
  <p:transition spd="slow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665003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06605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884273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377885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52978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017197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/>
          <p:cNvPicPr/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水上樂園驚爆性侵 2女童受害嫌收押_ 華視新聞 20180830">
            <a:hlinkClick r:id="" action="ppaction://media"/>
            <a:extLst>
              <a:ext uri="{FF2B5EF4-FFF2-40B4-BE49-F238E27FC236}">
                <a16:creationId xmlns:a16="http://schemas.microsoft.com/office/drawing/2014/main" id="{DAC992ED-CDB3-8B27-9E47-1AD1C53BC6F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80992" y="0"/>
            <a:ext cx="11003732" cy="618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24789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2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555537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018773"/>
      </p:ext>
    </p:extLst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寬螢幕</PresentationFormat>
  <Paragraphs>0</Paragraphs>
  <Slides>16</Slides>
  <Notes>0</Notes>
  <HiddenSlides>0</HiddenSlides>
  <MMClips>1</MMClips>
  <ScaleCrop>false</ScaleCrop>
  <HeadingPairs>
    <vt:vector size="6" baseType="variant">
      <vt:variant>
        <vt:lpstr>使用字型</vt:lpstr>
      </vt:variant>
      <vt:variant>
        <vt:i4>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16</vt:i4>
      </vt:variant>
    </vt:vector>
  </HeadingPairs>
  <TitlesOfParts>
    <vt:vector size="21" baseType="lpstr">
      <vt:lpstr>新細明體</vt:lpstr>
      <vt:lpstr>Arial</vt:lpstr>
      <vt:lpstr>Calibri</vt:lpstr>
      <vt:lpstr>Calibri Light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user</cp:lastModifiedBy>
  <cp:revision>2</cp:revision>
  <dcterms:created xsi:type="dcterms:W3CDTF">2024-09-24T00:47:50Z</dcterms:created>
  <dcterms:modified xsi:type="dcterms:W3CDTF">2024-09-24T00:48:19Z</dcterms:modified>
</cp:coreProperties>
</file>