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69" r:id="rId5"/>
    <p:sldId id="274" r:id="rId6"/>
    <p:sldId id="272" r:id="rId7"/>
    <p:sldId id="270" r:id="rId8"/>
    <p:sldId id="271" r:id="rId9"/>
    <p:sldId id="27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bvIWaTJUJhTekvKINkJEzr+9N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BB6CD6-2574-41C9-925B-2716FC5B885E}">
  <a:tblStyle styleId="{30BB6CD6-2574-41C9-925B-2716FC5B885E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6"/>
          </a:solidFill>
        </a:fill>
      </a:tcStyle>
    </a:wholeTbl>
    <a:band1H>
      <a:tcTxStyle/>
      <a:tcStyle>
        <a:tcBdr/>
        <a:fill>
          <a:solidFill>
            <a:srgbClr val="CEE1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1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515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全景圖片 (含標題)">
  <p:cSld name="全景圖片 (含標題)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zh-TW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zh-TW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欄">
  <p:cSld name="3 欄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圖片欄">
  <p:cSld name="3 圖片欄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3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23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3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23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3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23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 descr="\\DROBO-FS\QuickDrops\JB\PPTX NG\Droplets\LightingOverlay.png"/>
          <p:cNvPicPr preferRelativeResize="0"/>
          <p:nvPr/>
        </p:nvPicPr>
        <p:blipFill rotWithShape="1">
          <a:blip r:embed="rId19">
            <a:alphaModFix amt="70000"/>
          </a:blip>
          <a:srcRect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5349" cy="51324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>
            <a:spLocks noGrp="1"/>
          </p:cNvSpPr>
          <p:nvPr>
            <p:ph type="ctrTitle"/>
          </p:nvPr>
        </p:nvSpPr>
        <p:spPr>
          <a:xfrm>
            <a:off x="511278" y="4286865"/>
            <a:ext cx="1091380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Microsoft JhengHei"/>
              <a:buNone/>
            </a:pPr>
            <a:r>
              <a:rPr lang="zh-TW" sz="115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校園防疫宣導</a:t>
            </a:r>
            <a:endParaRPr sz="115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9340645" y="5792499"/>
            <a:ext cx="20844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11</a:t>
            </a:r>
            <a:r>
              <a:rPr lang="en-US" altLang="zh-TW" sz="3600" b="0" i="0" u="none" strike="noStrike" cap="none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20307</a:t>
            </a:r>
            <a:endParaRPr sz="36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0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自主佩戴口罩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6226" y="2367092"/>
            <a:ext cx="11211338" cy="4162917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「多溝通、重意願、不強迫」方式逐步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對容貌焦慮、口罩霸凌等議題也要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留意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勸導替代處罰，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避免強迫或懲處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依決議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佩戴口罩的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913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生病不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上學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65" y="2367091"/>
            <a:ext cx="11854070" cy="39740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持續留意自主健康狀況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落實生病不上學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有上呼吸道感染或疑似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症狀時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，立即就醫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留意傳染疾病：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、腸病毒、流感、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腸胃炎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318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4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445336" y="4873336"/>
            <a:ext cx="2182091" cy="259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22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5" y="293837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也珍惜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水資源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3775" y="1890014"/>
            <a:ext cx="10363826" cy="43517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防疫不忘節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落實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個節水洗手小撇步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開小水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沾濕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  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關水龍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塗抹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肥皂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搓揉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開小水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沖洗      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關水龍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822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3384" y="1"/>
            <a:ext cx="10364451" cy="1236518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本週聯繫事項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1" y="935182"/>
            <a:ext cx="12192001" cy="59228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防災演練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3/7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10:10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演練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快速且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離開建築物  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掩護時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不關燈或開門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健康講座</a:t>
            </a:r>
            <a:r>
              <a:rPr lang="en-US" altLang="zh-TW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3/9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8:00-8:30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舉行：</a:t>
            </a:r>
            <a:endParaRPr lang="en-US" altLang="zh-TW" sz="32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地點─視聽教室                      </a:t>
            </a:r>
            <a:r>
              <a:rPr lang="en-US" altLang="zh-TW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對象─低年級</a:t>
            </a:r>
            <a:r>
              <a:rPr lang="en-US" altLang="zh-TW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個班師生</a:t>
            </a:r>
            <a:endParaRPr lang="en-US" altLang="zh-TW" sz="32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3/15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路跑活動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活動前練習與防護措施宣導   </a:t>
            </a: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低年級師生集結點洽偉中老師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經濟弱勢學生獎助學金：</a:t>
            </a:r>
            <a:endParaRPr lang="en-US" altLang="zh-TW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玉山基金會名額</a:t>
            </a:r>
            <a:r>
              <a:rPr lang="en-US" altLang="zh-TW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               </a:t>
            </a:r>
            <a:r>
              <a:rPr lang="en-US" altLang="zh-TW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永康</a:t>
            </a:r>
            <a:r>
              <a:rPr lang="zh-TW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保安宮扶弱名額</a:t>
            </a:r>
            <a:r>
              <a:rPr lang="en-US" altLang="zh-TW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92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3384" y="223662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本週聯繫事項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20782" y="1413164"/>
            <a:ext cx="12212781" cy="54448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週三導師社團活動設計與成果：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最新行事曆已更新                 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活動成果直接上傳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張照片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研習訊息更正及補充：</a:t>
            </a:r>
            <a:endParaRPr lang="en-US" altLang="zh-TW" sz="32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吳祥輝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拒絕聯考的小子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我是被老師教壞的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114300" indent="0"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陳志恆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正向聚焦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皓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暫停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情緒風暴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》《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弄懂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6~12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歲孩子的內心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行為問題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36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328</Words>
  <Application>Microsoft Office PowerPoint</Application>
  <PresentationFormat>寬螢幕</PresentationFormat>
  <Paragraphs>32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Twentieth Century</vt:lpstr>
      <vt:lpstr>Microsoft JhengHei</vt:lpstr>
      <vt:lpstr>Microsoft JhengHei</vt:lpstr>
      <vt:lpstr>新細明體</vt:lpstr>
      <vt:lpstr>Arial</vt:lpstr>
      <vt:lpstr>Wingdings</vt:lpstr>
      <vt:lpstr>小水滴</vt:lpstr>
      <vt:lpstr>校園防疫宣導</vt:lpstr>
      <vt:lpstr>PowerPoint 簡報</vt:lpstr>
      <vt:lpstr>自主佩戴口罩</vt:lpstr>
      <vt:lpstr>生病不上學</vt:lpstr>
      <vt:lpstr>PowerPoint 簡報</vt:lpstr>
      <vt:lpstr>PowerPoint 簡報</vt:lpstr>
      <vt:lpstr>防疫也珍惜水資源</vt:lpstr>
      <vt:lpstr>本週聯繫事項</vt:lpstr>
      <vt:lpstr>本週聯繫事項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校園防疫宣導</dc:title>
  <dc:creator>ASUSPRO</dc:creator>
  <cp:lastModifiedBy>周萌姿</cp:lastModifiedBy>
  <cp:revision>17</cp:revision>
  <dcterms:created xsi:type="dcterms:W3CDTF">2022-08-25T07:53:15Z</dcterms:created>
  <dcterms:modified xsi:type="dcterms:W3CDTF">2023-03-06T13:37:18Z</dcterms:modified>
</cp:coreProperties>
</file>