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3" r:id="rId4"/>
    <p:sldId id="267" r:id="rId5"/>
    <p:sldId id="268" r:id="rId6"/>
    <p:sldId id="269" r:id="rId7"/>
    <p:sldId id="27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bvIWaTJUJhTekvKINkJEzr+9N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BB6CD6-2574-41C9-925B-2716FC5B885E}">
  <a:tblStyle styleId="{30BB6CD6-2574-41C9-925B-2716FC5B885E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6"/>
          </a:solidFill>
        </a:fill>
      </a:tcStyle>
    </a:wholeTbl>
    <a:band1H>
      <a:tcTxStyle/>
      <a:tcStyle>
        <a:tcBdr/>
        <a:fill>
          <a:solidFill>
            <a:srgbClr val="CEE1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1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欄">
  <p:cSld name="3 欄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圖片欄">
  <p:cSld name="3 圖片欄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3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3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3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3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5349" cy="513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511278" y="4286865"/>
            <a:ext cx="1091380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Microsoft JhengHei"/>
              <a:buNone/>
            </a:pPr>
            <a:r>
              <a:rPr lang="zh-TW" sz="11500" b="1">
                <a:latin typeface="Microsoft JhengHei"/>
                <a:ea typeface="Microsoft JhengHei"/>
                <a:cs typeface="Microsoft JhengHei"/>
                <a:sym typeface="Microsoft JhengHei"/>
              </a:rPr>
              <a:t>校園防疫宣導</a:t>
            </a:r>
            <a:endParaRPr sz="115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9340645" y="5792499"/>
            <a:ext cx="20844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</a:t>
            </a:r>
            <a:r>
              <a:rPr lang="en-US" altLang="zh-TW" sz="36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20314</a:t>
            </a:r>
            <a:endParaRPr sz="36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併發症（中重症）條件之民眾需通報並隔離治療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輕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症或無症狀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民眾如檢驗陽性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需通報也不需隔離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7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149497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確診了怎麼辦？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745674"/>
            <a:ext cx="12192000" cy="474864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指揮中心仍建議確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診應該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0+n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」自主健康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期間建議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有症狀時在家休息，避免不必要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症狀或症狀緩解（退燒至少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天後）可安心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外出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外出時請全程佩戴口罩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自主健康管理期間快篩陰性，或至距離發病日或採檢陽性日已達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天無需採檢，即可解除</a:t>
            </a: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65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s://blog.104.com.tw/wp-content/uploads/2023/03/09182843/%E9%98%B2%E7%96%AB%E9%AC%86%E7%B6%81%E5%85%B7%E9%AB%94%E8%A6%8F%E5%8A%83-1024x7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5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90" y="0"/>
            <a:ext cx="1225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30222我與口罩的那些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43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室內戴口罩規定放寬規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80" y="1980276"/>
            <a:ext cx="10260619" cy="564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815936" y="3200399"/>
            <a:ext cx="8582891" cy="16105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5919" y="5237018"/>
            <a:ext cx="1685461" cy="4849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931380" y="4810990"/>
            <a:ext cx="780647" cy="426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1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728" y="0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本週聯繫事項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" y="1475509"/>
            <a:ext cx="12192000" cy="5382492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今天起開放填寫玉山基金會與永康保安宮獎助學金，名額共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明天路跑注意事項：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請學生準時到校，提早整潔活動，遲到請到學務處找思斐老師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活動出發前，提醒學生帶水壺、個人衛生用品、活動前暖身防護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活動規則再複習說明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經國先生紀念館可供參觀運用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中年級師生請於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於視聽教室集合，視力保健講座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學生互動指導請老師多費心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引導，避免或預防衝突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6675602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205</Words>
  <Application>Microsoft Office PowerPoint</Application>
  <PresentationFormat>寬螢幕</PresentationFormat>
  <Paragraphs>19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Twentieth Century</vt:lpstr>
      <vt:lpstr>Microsoft JhengHei</vt:lpstr>
      <vt:lpstr>Microsoft JhengHei</vt:lpstr>
      <vt:lpstr>新細明體</vt:lpstr>
      <vt:lpstr>Arial</vt:lpstr>
      <vt:lpstr>小水滴</vt:lpstr>
      <vt:lpstr>校園防疫宣導</vt:lpstr>
      <vt:lpstr>符合COVID-19併發症（中重症）條件之民眾需通報並隔離治療， 輕症或無症狀民眾如檢驗陽性， 不需通報也不需隔離。</vt:lpstr>
      <vt:lpstr>確診了怎麼辦？</vt:lpstr>
      <vt:lpstr>PowerPoint 簡報</vt:lpstr>
      <vt:lpstr>PowerPoint 簡報</vt:lpstr>
      <vt:lpstr>PowerPoint 簡報</vt:lpstr>
      <vt:lpstr>本週聯繫事項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校園防疫宣導</dc:title>
  <dc:creator>ASUSPRO</dc:creator>
  <cp:lastModifiedBy>周萌姿</cp:lastModifiedBy>
  <cp:revision>12</cp:revision>
  <dcterms:created xsi:type="dcterms:W3CDTF">2022-08-25T07:53:15Z</dcterms:created>
  <dcterms:modified xsi:type="dcterms:W3CDTF">2023-03-13T14:56:42Z</dcterms:modified>
</cp:coreProperties>
</file>